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Nuni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Nunito-regular.fntdata"/><Relationship Id="rId21" Type="http://schemas.openxmlformats.org/officeDocument/2006/relationships/slide" Target="slides/slide16.xml"/><Relationship Id="rId24" Type="http://schemas.openxmlformats.org/officeDocument/2006/relationships/font" Target="fonts/Nunito-italic.fntdata"/><Relationship Id="rId23" Type="http://schemas.openxmlformats.org/officeDocument/2006/relationships/font" Target="fonts/Nuni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a21d3742b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a21d3742b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a21d3742b_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a21d3742b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a21d3742b_1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a21d3742b_1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a21d3742b_1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7a21d3742b_1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a21d3742b_1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a21d3742b_1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a21d3742b_1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a21d3742b_1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a21d3742b_4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a21d3742b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a21d3742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a21d3742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a21d3742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a21d3742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a21d3742b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a21d3742b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a21d3742b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a21d3742b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a21d3742b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a21d3742b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a21d3742b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a21d3742b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a21d3742b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a21d3742b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a21d3742b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a21d3742b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498125" y="885375"/>
            <a:ext cx="4898100" cy="213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Sentiment analysis of Twitter comments related to COVID-19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37825" y="37233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Group 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Dai Dong, Sijia Han, Frank Shi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2020 November</a:t>
            </a:r>
            <a:endParaRPr/>
          </a:p>
        </p:txBody>
      </p:sp>
      <p:pic>
        <p:nvPicPr>
          <p:cNvPr id="186" name="Google Shape;18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300" y="1597875"/>
            <a:ext cx="5760000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2020 December</a:t>
            </a:r>
            <a:endParaRPr/>
          </a:p>
        </p:txBody>
      </p:sp>
      <p:pic>
        <p:nvPicPr>
          <p:cNvPr id="192" name="Google Shape;19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300" y="1597875"/>
            <a:ext cx="5760000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2021 January</a:t>
            </a:r>
            <a:endParaRPr/>
          </a:p>
        </p:txBody>
      </p:sp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300" y="1597875"/>
            <a:ext cx="5760000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2021 February</a:t>
            </a:r>
            <a:endParaRPr/>
          </a:p>
        </p:txBody>
      </p:sp>
      <p:pic>
        <p:nvPicPr>
          <p:cNvPr id="204" name="Google Shape;20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300" y="1597875"/>
            <a:ext cx="5760000" cy="287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2021 March</a:t>
            </a:r>
            <a:endParaRPr/>
          </a:p>
        </p:txBody>
      </p:sp>
      <p:pic>
        <p:nvPicPr>
          <p:cNvPr id="210" name="Google Shape;21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300" y="1597875"/>
            <a:ext cx="5760000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Covid Vaccine Dosing History</a:t>
            </a:r>
            <a:endParaRPr/>
          </a:p>
        </p:txBody>
      </p:sp>
      <p:pic>
        <p:nvPicPr>
          <p:cNvPr id="216" name="Google Shape;21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100" y="1597875"/>
            <a:ext cx="6057900" cy="29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/>
          <p:nvPr>
            <p:ph type="title"/>
          </p:nvPr>
        </p:nvSpPr>
        <p:spPr>
          <a:xfrm>
            <a:off x="819150" y="2207550"/>
            <a:ext cx="7505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600"/>
              <a:t>Thanks for listening !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Sentiment Analysis Approaches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machine learning approach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lexicon based approach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/>
              <a:t>hybrid approach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Our Main Approach</a:t>
            </a:r>
            <a:endParaRPr/>
          </a:p>
        </p:txBody>
      </p:sp>
      <p:pic>
        <p:nvPicPr>
          <p:cNvPr id="141" name="Google Shape;141;p15"/>
          <p:cNvPicPr preferRelativeResize="0"/>
          <p:nvPr/>
        </p:nvPicPr>
        <p:blipFill rotWithShape="1">
          <a:blip r:embed="rId3">
            <a:alphaModFix/>
          </a:blip>
          <a:srcRect b="26490" l="27554" r="27981" t="17858"/>
          <a:stretch/>
        </p:blipFill>
        <p:spPr>
          <a:xfrm>
            <a:off x="2863925" y="1443525"/>
            <a:ext cx="3416149" cy="329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845600"/>
            <a:ext cx="7505700" cy="6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CN" sz="2420"/>
              <a:t>The N-gram Algorithm Accuracy Comparison</a:t>
            </a:r>
            <a:endParaRPr sz="2420"/>
          </a:p>
        </p:txBody>
      </p:sp>
      <p:pic>
        <p:nvPicPr>
          <p:cNvPr id="147" name="Google Shape;14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388" y="2057000"/>
            <a:ext cx="6029325" cy="19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1332550" y="387700"/>
            <a:ext cx="7169400" cy="9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Average Positive/Negative rate of tweets related Covid-19</a:t>
            </a:r>
            <a:endParaRPr/>
          </a:p>
        </p:txBody>
      </p:sp>
      <p:sp>
        <p:nvSpPr>
          <p:cNvPr id="153" name="Google Shape;153;p17"/>
          <p:cNvSpPr txBox="1"/>
          <p:nvPr>
            <p:ph idx="1" type="body"/>
          </p:nvPr>
        </p:nvSpPr>
        <p:spPr>
          <a:xfrm>
            <a:off x="441150" y="12560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 </a:t>
            </a:r>
            <a:endParaRPr/>
          </a:p>
        </p:txBody>
      </p:sp>
      <p:pic>
        <p:nvPicPr>
          <p:cNvPr id="154" name="Google Shape;15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75" y="1526813"/>
            <a:ext cx="2705100" cy="321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4622" y="1526822"/>
            <a:ext cx="5240700" cy="308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/>
          <p:nvPr>
            <p:ph type="title"/>
          </p:nvPr>
        </p:nvSpPr>
        <p:spPr>
          <a:xfrm>
            <a:off x="819150" y="845600"/>
            <a:ext cx="7505700" cy="6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Comparison between positive/negative tweets and covid cases</a:t>
            </a:r>
            <a:endParaRPr/>
          </a:p>
        </p:txBody>
      </p:sp>
      <p:pic>
        <p:nvPicPr>
          <p:cNvPr id="161" name="Google Shape;16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0625" y="1617300"/>
            <a:ext cx="5281403" cy="30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675" y="1526813"/>
            <a:ext cx="2705100" cy="32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2020 August</a:t>
            </a:r>
            <a:endParaRPr/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300" y="1597875"/>
            <a:ext cx="5760000" cy="293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2020 September</a:t>
            </a:r>
            <a:endParaRPr/>
          </a:p>
        </p:txBody>
      </p:sp>
      <p:pic>
        <p:nvPicPr>
          <p:cNvPr id="174" name="Google Shape;17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300" y="1597875"/>
            <a:ext cx="5760000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2020 October</a:t>
            </a:r>
            <a:endParaRPr/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300" y="1597875"/>
            <a:ext cx="5760000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